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9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5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1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7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3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5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88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5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83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DBE86-227F-4B57-A9E3-0E05307A24B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27F30-E69F-4103-8CB4-974E88B42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93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16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vi-VN" dirty="0" smtClean="0"/>
                  <a:t>Bài 87 (SGK/44)</a:t>
                </a:r>
                <a:br>
                  <a:rPr lang="vi-VN" dirty="0" smtClean="0"/>
                </a:br>
                <a:r>
                  <a:rPr lang="vi-VN" dirty="0" smtClean="0"/>
                  <a:t>Điền các dấu </a:t>
                </a:r>
                <a14:m>
                  <m:oMath xmlns:m="http://schemas.openxmlformats.org/officeDocument/2006/math">
                    <m:r>
                      <a:rPr lang="vi-VN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vi-VN" b="0" i="1" smtClean="0">
                        <a:latin typeface="Cambria Math"/>
                        <a:ea typeface="Cambria Math"/>
                      </a:rPr>
                      <m:t>,⊂,∉</m:t>
                    </m:r>
                  </m:oMath>
                </a14:m>
                <a:r>
                  <a:rPr lang="vi-VN" dirty="0" smtClean="0"/>
                  <a:t> vào chỗ trống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7021" b="-29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52400" y="2285999"/>
            <a:ext cx="883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latin typeface="+mj-lt"/>
              </a:rPr>
              <a:t>3... Q	3 ...R  	3....I		-2,53....Q</a:t>
            </a:r>
          </a:p>
          <a:p>
            <a:endParaRPr lang="vi-VN" sz="3600" dirty="0">
              <a:latin typeface="+mj-lt"/>
            </a:endParaRPr>
          </a:p>
          <a:p>
            <a:r>
              <a:rPr lang="vi-VN" sz="3600" dirty="0" smtClean="0">
                <a:latin typeface="+mj-lt"/>
              </a:rPr>
              <a:t>0,2(35) ... I			N ...Z		I ...R</a:t>
            </a:r>
            <a:endParaRPr lang="en-US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52600" y="2286000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286000"/>
                <a:ext cx="15240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38601" y="2286000"/>
                <a:ext cx="57579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01" y="2286000"/>
                <a:ext cx="575799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038600" y="2249269"/>
                <a:ext cx="58381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∉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249269"/>
                <a:ext cx="583814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587001" y="2286000"/>
                <a:ext cx="57579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001" y="2286000"/>
                <a:ext cx="575799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081493" y="3392269"/>
                <a:ext cx="63350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⊂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1493" y="3392269"/>
                <a:ext cx="633507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672293" y="3392269"/>
                <a:ext cx="63350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⊂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2293" y="3392269"/>
                <a:ext cx="633507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1549786" y="3316069"/>
                <a:ext cx="58381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∉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9786" y="3316069"/>
                <a:ext cx="583814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181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Autofit/>
          </a:bodyPr>
          <a:lstStyle/>
          <a:p>
            <a:r>
              <a:rPr lang="vi-VN" sz="3600" dirty="0" smtClean="0"/>
              <a:t>Bài 88 ( SGK/44) </a:t>
            </a:r>
            <a:br>
              <a:rPr lang="vi-VN" sz="3600" dirty="0" smtClean="0"/>
            </a:br>
            <a:r>
              <a:rPr lang="vi-VN" sz="3600" dirty="0" smtClean="0"/>
              <a:t>Điền vào chỗ trống trong các phát biểu sau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514600"/>
            <a:ext cx="85343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vi-VN" sz="2800" dirty="0" smtClean="0">
                <a:latin typeface="+mj-lt"/>
              </a:rPr>
              <a:t>Nếu a là số thực thì a là số ..............hoặc số .........</a:t>
            </a:r>
          </a:p>
          <a:p>
            <a:endParaRPr lang="vi-VN" sz="2800" dirty="0" smtClean="0">
              <a:latin typeface="+mj-lt"/>
            </a:endParaRPr>
          </a:p>
          <a:p>
            <a:r>
              <a:rPr lang="vi-VN" sz="2800" dirty="0" smtClean="0">
                <a:latin typeface="+mj-lt"/>
              </a:rPr>
              <a:t>b) Nếu b là số vô tỉ thì b viết được dưới dạng ......................................................</a:t>
            </a:r>
          </a:p>
          <a:p>
            <a:endParaRPr lang="en-US" sz="28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5800" y="2438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h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ữu tỉ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4200" y="24384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v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ô tỉ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599" y="3743980"/>
            <a:ext cx="6019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số thập phân vô hạn không tuần hoàn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463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Autofit/>
          </a:bodyPr>
          <a:lstStyle/>
          <a:p>
            <a:r>
              <a:rPr lang="vi-VN" sz="3600" dirty="0" smtClean="0"/>
              <a:t>Bài 89 ( SGK/45) </a:t>
            </a:r>
            <a:br>
              <a:rPr lang="vi-VN" sz="3600" dirty="0" smtClean="0"/>
            </a:br>
            <a:r>
              <a:rPr lang="vi-VN" sz="3600" dirty="0" smtClean="0"/>
              <a:t>Trong các câu sau, câu nào đúng, câu nào sai?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1794570"/>
            <a:ext cx="7315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arenR"/>
            </a:pPr>
            <a:r>
              <a:rPr lang="vi-VN" sz="3200" dirty="0" smtClean="0">
                <a:latin typeface="+mj-lt"/>
              </a:rPr>
              <a:t>Nếu a là số nguyên thì a cũng là số thực</a:t>
            </a:r>
          </a:p>
          <a:p>
            <a:pPr algn="just"/>
            <a:endParaRPr lang="vi-VN" sz="3200" dirty="0">
              <a:latin typeface="+mj-lt"/>
            </a:endParaRPr>
          </a:p>
          <a:p>
            <a:pPr algn="just"/>
            <a:r>
              <a:rPr lang="vi-VN" sz="3200" dirty="0" smtClean="0">
                <a:latin typeface="+mj-lt"/>
              </a:rPr>
              <a:t>b) Chỉ có số 0 không là số hữu tỉ dương cũng không là số hữu tỉ âm</a:t>
            </a:r>
          </a:p>
          <a:p>
            <a:pPr algn="just"/>
            <a:endParaRPr lang="vi-VN" sz="3200" dirty="0" smtClean="0">
              <a:latin typeface="+mj-lt"/>
            </a:endParaRPr>
          </a:p>
          <a:p>
            <a:pPr algn="just"/>
            <a:r>
              <a:rPr lang="vi-VN" sz="3200" dirty="0" smtClean="0">
                <a:latin typeface="+mj-lt"/>
              </a:rPr>
              <a:t>c) Nếu a là số tự nhiên thì a không phải là số vô tỉ</a:t>
            </a:r>
            <a:endParaRPr lang="en-US" sz="32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0" y="1777425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Đúng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96200" y="4215825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Đúng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96200" y="27680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Sai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Cloud 8"/>
          <p:cNvSpPr/>
          <p:nvPr/>
        </p:nvSpPr>
        <p:spPr>
          <a:xfrm>
            <a:off x="2819400" y="4662055"/>
            <a:ext cx="5943600" cy="211974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dirty="0"/>
              <a:t>Vì số vô tỉ cũng không là số hữu tỉ âm, cũng không là số hữu tỉ dương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270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 smtClean="0"/>
              <a:t>Bài 90 ( SGK/45)</a:t>
            </a:r>
            <a:br>
              <a:rPr lang="vi-VN" dirty="0" smtClean="0"/>
            </a:br>
            <a:r>
              <a:rPr lang="vi-VN" dirty="0" smtClean="0"/>
              <a:t>Thực hiện phép tính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2133600"/>
                <a:ext cx="8229600" cy="2590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vi-VN" dirty="0" smtClean="0"/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vi-VN" sz="400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vi-VN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vi-VN" sz="4000" b="0" i="1" smtClean="0">
                                <a:latin typeface="Cambria Math"/>
                              </a:rPr>
                              <m:t>9</m:t>
                            </m:r>
                          </m:num>
                          <m:den>
                            <m:r>
                              <a:rPr lang="vi-VN" sz="4000" b="0" i="1" smtClean="0">
                                <a:latin typeface="Cambria Math"/>
                              </a:rPr>
                              <m:t>25</m:t>
                            </m:r>
                          </m:den>
                        </m:f>
                        <m:r>
                          <a:rPr lang="vi-VN" sz="4000" b="0" i="1" smtClean="0">
                            <a:latin typeface="Cambria Math"/>
                          </a:rPr>
                          <m:t>−2,18</m:t>
                        </m:r>
                      </m:e>
                    </m:d>
                    <m:r>
                      <a:rPr lang="vi-VN" sz="4000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vi-VN" sz="4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vi-VN" sz="4000" b="0" i="1" smtClean="0">
                            <a:latin typeface="Cambria Math"/>
                          </a:rPr>
                          <m:t>3</m:t>
                        </m:r>
                        <m:f>
                          <m:fPr>
                            <m:ctrlPr>
                              <a:rPr lang="vi-VN" sz="40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vi-VN" sz="40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vi-VN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vi-VN" sz="4000" b="0" i="1" smtClean="0">
                            <a:latin typeface="Cambria Math"/>
                          </a:rPr>
                          <m:t>+0,2</m:t>
                        </m:r>
                      </m:e>
                    </m:d>
                  </m:oMath>
                </a14:m>
                <a:endParaRPr lang="vi-VN" sz="4000" dirty="0" smtClean="0"/>
              </a:p>
              <a:p>
                <a:pPr marL="0" indent="0">
                  <a:buNone/>
                </a:pPr>
                <a:r>
                  <a:rPr lang="vi-VN" sz="3600" dirty="0" smtClean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40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4000" b="0" i="1" smtClean="0">
                            <a:latin typeface="Cambria Math"/>
                          </a:rPr>
                          <m:t>18</m:t>
                        </m:r>
                      </m:den>
                    </m:f>
                    <m:r>
                      <a:rPr lang="vi-VN" sz="4000" b="0" i="1" smtClean="0">
                        <a:latin typeface="Cambria Math"/>
                      </a:rPr>
                      <m:t>−1,456:</m:t>
                    </m:r>
                    <m:f>
                      <m:fPr>
                        <m:ctrlPr>
                          <a:rPr lang="vi-VN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40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4000" b="0" i="1" smtClean="0">
                            <a:latin typeface="Cambria Math"/>
                          </a:rPr>
                          <m:t>25</m:t>
                        </m:r>
                      </m:den>
                    </m:f>
                    <m:r>
                      <a:rPr lang="vi-VN" sz="4000" b="0" i="1" smtClean="0">
                        <a:latin typeface="Cambria Math"/>
                      </a:rPr>
                      <m:t>+4,5.</m:t>
                    </m:r>
                    <m:f>
                      <m:fPr>
                        <m:ctrlPr>
                          <a:rPr lang="vi-VN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40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40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2133600"/>
                <a:ext cx="8229600" cy="2590800"/>
              </a:xfrm>
              <a:blipFill rotWithShape="1">
                <a:blip r:embed="rId2"/>
                <a:stretch>
                  <a:fillRect l="-2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833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176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Bài 87 (SGK/44) Điền các dấu ∈,⊂,∉ vào chỗ trống</vt:lpstr>
      <vt:lpstr>Bài 88 ( SGK/44)  Điền vào chỗ trống trong các phát biểu sau</vt:lpstr>
      <vt:lpstr>Bài 89 ( SGK/45)  Trong các câu sau, câu nào đúng, câu nào sai?</vt:lpstr>
      <vt:lpstr>Bài 90 ( SGK/45) Thực hiện phép tính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5</cp:revision>
  <dcterms:created xsi:type="dcterms:W3CDTF">2015-10-14T13:35:47Z</dcterms:created>
  <dcterms:modified xsi:type="dcterms:W3CDTF">2015-10-15T05:02:23Z</dcterms:modified>
</cp:coreProperties>
</file>